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F05E344-8486-FFC4-3E46-33D436A0C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2EFD03-0037-4D6B-9606-A1858DC6A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5020B3-F1FB-BADF-3EB0-4F71B9C75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30288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0066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82D61F-4E58-25B3-F20C-43830176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ABC2C6-55D9-1AC7-54AC-5F90221C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9A180C-5022-E306-E2D2-0F7C24E6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A06FBBD-72DF-5B27-8489-E80F03A69D95}"/>
              </a:ext>
            </a:extLst>
          </p:cNvPr>
          <p:cNvSpPr txBox="1">
            <a:spLocks/>
          </p:cNvSpPr>
          <p:nvPr userDrawn="1"/>
        </p:nvSpPr>
        <p:spPr>
          <a:xfrm>
            <a:off x="1524000" y="4964098"/>
            <a:ext cx="9144000" cy="103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dirty="0">
                <a:solidFill>
                  <a:schemeClr val="tx1"/>
                </a:solidFill>
              </a:rPr>
              <a:t>Nombre del ponente y afiliación</a:t>
            </a:r>
          </a:p>
        </p:txBody>
      </p:sp>
    </p:spTree>
    <p:extLst>
      <p:ext uri="{BB962C8B-B14F-4D97-AF65-F5344CB8AC3E}">
        <p14:creationId xmlns:p14="http://schemas.microsoft.com/office/powerpoint/2010/main" val="359087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82067-3D9A-558B-34F1-1E4B6867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3BD1A1-26A2-86AE-E470-884F6630B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E5F227-43E3-1DF8-4776-7302FD66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026EDC-21CC-D56F-E118-0B574CA6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E820B3-E0C8-1720-8DF3-0A7BDC0D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696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7FA4649-AEC9-283E-F070-284E544A5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B10DF5-5001-9B7B-D887-1106DA737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25BCA8-B00A-AB15-AB6C-2F5127AA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6E902F-5BF9-B966-B044-6094ED4C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BBC62D-95EB-0454-C30B-038D088D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904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1240B-4635-E572-9AA2-CD547CE5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4A2FEF-BA68-0290-FE71-DAF6897E5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0DF893-170D-7BA0-058C-64A702A5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F8131-EF13-6FF2-CD75-8381FF64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24C403-C91F-7461-D8D3-AB59246EF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659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D1A3655-5316-C08E-6148-3BE353BF6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C0220B-57FB-54E9-4EE5-1BED2FFA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2" y="1709739"/>
            <a:ext cx="10779278" cy="2476500"/>
          </a:xfrm>
        </p:spPr>
        <p:txBody>
          <a:bodyPr anchor="b"/>
          <a:lstStyle>
            <a:lvl1pPr algn="ctr">
              <a:defRPr sz="6000">
                <a:solidFill>
                  <a:srgbClr val="FFC000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81D0C6-466D-BCCF-E66C-89F62FB2A8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8172" y="4589463"/>
            <a:ext cx="8672744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 dirty="0"/>
              <a:t>Breve descripción del contenido de la siguiente sección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1A2A13-1D49-C2B0-E39A-584F4829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626215-5C0A-F68D-4B0A-C2D6C4E1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195559-8867-D1A8-0642-2F63661D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912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E3AFC-A2C1-5FEB-932E-84F452A7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0B5AB2-EB38-901D-048F-C067C3C84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E8CE5B-AB33-0F45-D3F9-52516316A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B7CA08-BEAF-B747-AEDC-464D367E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6C3F04-ADF6-4583-4650-76DA53B3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793DB9-0C1E-FA4A-0240-383C1348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262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1829B-D6F6-8550-37EA-BAA4808B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5CB608-E687-237C-8B68-9432CD417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39A06C-B16E-37F1-68B2-CAD143893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E7F2B9-F981-AB0F-6C7E-49270413B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E66CDEA-096F-4250-90A5-AF2CBA850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58374-9D99-C869-45E6-6809D62B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F20C6A-E0B2-373D-6546-078A34BF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0049CF-838A-1E46-08E3-4A4ACCB8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696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BEE67-66EC-3E46-7184-79F96CAA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516616-27B6-57B5-4907-68B0501D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0A2C5B4-7C95-C742-945B-BAA38FFE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FF5267-61B7-E5E9-B591-15A3323E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92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875538A-9D19-C0D8-37C0-15080ACB1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9D655FA-3832-400A-5A97-E09110C5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A047767-9133-C0DD-CC18-81EEF080B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87C5B1-E0AA-51AB-FECB-DFAB2641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838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74251-DD73-FD19-F7E1-885D3A49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7E561E-919A-970C-AC99-F7FDA5369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C025C-D199-F3B8-5818-4FD1D2F70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A5427F-5430-1113-CF7E-3F667099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8811D6-117A-B760-8572-7AEEDAB7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40D9AD-5DD9-5F04-90E7-D8ADCD57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746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FE0CE-BE1C-57A5-2E2D-EC00388E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C7DBA23-2F7F-B934-AD7E-8FFD8F1A6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22F468-BE39-165D-2D77-782C5826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9C1768-0611-A866-5C7E-5A0E138C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4EE71B-BDFA-38AC-8AAF-B321852C9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2C68FF-8632-D1E2-5F27-27046C2B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106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CD7AC8F-A155-23EE-12D0-ACED2D8C46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90EDD0-16D7-F3D0-09EB-FBE79190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107672"/>
            <a:ext cx="102537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382299-8574-1ADD-645D-AD8125242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272" y="1540908"/>
            <a:ext cx="11398928" cy="4815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562519-BDA8-DB74-0D23-AAD7A291D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344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7902AE-F0A2-418C-A536-321E9EB0D6AB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06983B-DBB1-B4A9-FAD0-6C6221E1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99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EDAE6B-B812-8788-DF94-BB99BE998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0915" y="64912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7BF46E-79C7-4C8B-99E0-4A72D96415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116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ED8EA-0CFF-B7E1-05BC-FE0615E51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7EAEFD-C684-9E4D-9984-EAD38D7BED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87059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Manuel Petrone Garcia</dc:creator>
  <cp:lastModifiedBy>Victor Manuel Petrone Garcia</cp:lastModifiedBy>
  <cp:revision>1</cp:revision>
  <dcterms:created xsi:type="dcterms:W3CDTF">2026-03-06T00:46:25Z</dcterms:created>
  <dcterms:modified xsi:type="dcterms:W3CDTF">2026-03-06T01:03:17Z</dcterms:modified>
</cp:coreProperties>
</file>